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3" r:id="rId1"/>
  </p:sldMasterIdLst>
  <p:notesMasterIdLst>
    <p:notesMasterId r:id="rId10"/>
  </p:notesMasterIdLst>
  <p:handoutMasterIdLst>
    <p:handoutMasterId r:id="rId11"/>
  </p:handoutMasterIdLst>
  <p:sldIdLst>
    <p:sldId id="258" r:id="rId2"/>
    <p:sldId id="259" r:id="rId3"/>
    <p:sldId id="263" r:id="rId4"/>
    <p:sldId id="260" r:id="rId5"/>
    <p:sldId id="264" r:id="rId6"/>
    <p:sldId id="261" r:id="rId7"/>
    <p:sldId id="265" r:id="rId8"/>
    <p:sldId id="262" r:id="rId9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Garamond" panose="02020404030301010803" pitchFamily="18" charset="0"/>
      <p:regular r:id="rId20"/>
      <p:bold r:id="rId21"/>
      <p:italic r:id="rId22"/>
    </p:embeddedFont>
  </p:embeddedFontLst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1" autoAdjust="0"/>
    <p:restoredTop sz="96023" autoAdjust="0"/>
  </p:normalViewPr>
  <p:slideViewPr>
    <p:cSldViewPr snapToGrid="0">
      <p:cViewPr varScale="1">
        <p:scale>
          <a:sx n="100" d="100"/>
          <a:sy n="100" d="100"/>
        </p:scale>
        <p:origin x="266" y="71"/>
      </p:cViewPr>
      <p:guideLst/>
    </p:cSldViewPr>
  </p:slideViewPr>
  <p:outlineViewPr>
    <p:cViewPr>
      <p:scale>
        <a:sx n="33" d="100"/>
        <a:sy n="33" d="100"/>
      </p:scale>
      <p:origin x="0" y="-243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4" d="100"/>
          <a:sy n="124" d="100"/>
        </p:scale>
        <p:origin x="49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C320A-F5C8-4FD6-86FF-35D2EBF085B6}" type="datetime1">
              <a:rPr lang="ru-RU" smtClean="0"/>
              <a:t>12.01.2021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5C702C7-E599-40D9-B30E-0392896973B5}" type="datetime1">
              <a:rPr lang="ru-RU" smtClean="0"/>
              <a:t>12.01.2021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  <a:endParaRPr lang="en-US"/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 lang="en-US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Прямоугольник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11096AB-2F05-444D-869B-AFDEF1110DB5}"/>
              </a:ext>
            </a:extLst>
          </p:cNvPr>
          <p:cNvSpPr/>
          <p:nvPr userDrawn="1"/>
        </p:nvSpPr>
        <p:spPr>
          <a:xfrm>
            <a:off x="1307870" y="1267730"/>
            <a:ext cx="9576260" cy="430795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Прямоугольник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CB67CF-DC13-4E47-8737-666D5044F6BB}"/>
              </a:ext>
            </a:extLst>
          </p:cNvPr>
          <p:cNvSpPr/>
          <p:nvPr userDrawn="1"/>
        </p:nvSpPr>
        <p:spPr>
          <a:xfrm>
            <a:off x="1307870" y="1267730"/>
            <a:ext cx="9576260" cy="4307950"/>
          </a:xfrm>
          <a:prstGeom prst="rect">
            <a:avLst/>
          </a:prstGeom>
          <a:solidFill>
            <a:schemeClr val="bg1">
              <a:lumMod val="95000"/>
              <a:alpha val="7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 algn="just">
              <a:defRPr sz="1800"/>
            </a:lvl1pPr>
            <a:lvl2pPr algn="just">
              <a:defRPr sz="16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 algn="just">
              <a:defRPr sz="1800"/>
            </a:lvl1pPr>
            <a:lvl2pPr algn="just">
              <a:defRPr sz="16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 algn="just">
              <a:defRPr sz="1800"/>
            </a:lvl1pPr>
            <a:lvl2pPr algn="just">
              <a:defRPr sz="16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 algn="just">
              <a:defRPr sz="1800"/>
            </a:lvl1pPr>
            <a:lvl2pPr algn="just">
              <a:defRPr sz="16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 algn="just">
              <a:defRPr sz="1900"/>
            </a:lvl1pPr>
            <a:lvl2pPr algn="just">
              <a:defRPr sz="1600"/>
            </a:lvl2pPr>
            <a:lvl3pPr algn="just">
              <a:defRPr sz="1400"/>
            </a:lvl3pPr>
            <a:lvl4pPr algn="just">
              <a:defRPr sz="1400"/>
            </a:lvl4pPr>
            <a:lvl5pPr algn="just"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>
            <a:lvl1pPr>
              <a:defRPr sz="1800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Прямоугольник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Прямоугольник 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" dirty="0"/>
              <a:t>Стиль образца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 dirty="0"/>
              <a:t>Щелкните, чтобы изменить стили текста образца слайда</a:t>
            </a:r>
          </a:p>
          <a:p>
            <a:pPr lvl="1" rtl="0"/>
            <a:r>
              <a:rPr lang="ru" dirty="0"/>
              <a:t>Второй уровень</a:t>
            </a:r>
          </a:p>
          <a:p>
            <a:pPr lvl="2" rtl="0"/>
            <a:r>
              <a:rPr lang="ru" dirty="0"/>
              <a:t>Третий уровень</a:t>
            </a:r>
          </a:p>
          <a:p>
            <a:pPr lvl="3" rtl="0"/>
            <a:r>
              <a:rPr lang="ru" dirty="0"/>
              <a:t>Четвертый уровень</a:t>
            </a:r>
          </a:p>
          <a:p>
            <a:pPr lvl="4" rtl="0"/>
            <a:r>
              <a:rPr lang="ru" dirty="0"/>
              <a:t>Пятый уровень</a:t>
            </a:r>
            <a:endParaRPr lang="en-US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just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just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just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just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just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303C80A0-59BB-4144-B3A1-232A586BC4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800" dirty="0"/>
              <a:t>Название проекта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6DF285BD-AACB-4843-90A8-1EB20AF604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775077"/>
          </a:xfrm>
        </p:spPr>
        <p:txBody>
          <a:bodyPr/>
          <a:lstStyle/>
          <a:p>
            <a:pPr algn="r"/>
            <a:r>
              <a:rPr lang="ru-RU" dirty="0"/>
              <a:t>ФИО, учебное заведение, регион</a:t>
            </a:r>
          </a:p>
        </p:txBody>
      </p:sp>
    </p:spTree>
    <p:extLst>
      <p:ext uri="{BB962C8B-B14F-4D97-AF65-F5344CB8AC3E}">
        <p14:creationId xmlns:p14="http://schemas.microsoft.com/office/powerpoint/2010/main" val="3953081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C0E5-D732-4023-99CB-798123BD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3AF91-A119-4919-8923-46DB78EBC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Актуальность проекта – одна из самых важных частей. В ней необходимо написать или описать, почему заниматься вашим проектом нужно и важно. Например: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Каждый год на околоземной орбите остаётся огромное количество мусора, который, в силу многих факторов, не может ни сгореть в атмосфере, ни улететь дальше в космос от орбиты Земли. Однако, такой мусор может представлять существенную опасность для космических аппаратов. Поэтому, важно и нужно развивать программы по очистке орбиты Земли от подобного мусора.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Можете привести примеры уже имеющихся решений или проектов и отметить их недостатки. Например: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Сейчас развивается проект </a:t>
            </a:r>
            <a:r>
              <a:rPr lang="en-US" dirty="0"/>
              <a:t>&lt;</a:t>
            </a:r>
            <a:r>
              <a:rPr lang="ru-RU" dirty="0"/>
              <a:t>такой-то</a:t>
            </a:r>
            <a:r>
              <a:rPr lang="en-US" dirty="0"/>
              <a:t>&gt;, </a:t>
            </a:r>
            <a:r>
              <a:rPr lang="ru-RU" dirty="0"/>
              <a:t>он позволяет </a:t>
            </a:r>
            <a:r>
              <a:rPr lang="en-US" dirty="0"/>
              <a:t>&lt;</a:t>
            </a:r>
            <a:r>
              <a:rPr lang="ru-RU" dirty="0"/>
              <a:t>то-то и то-то</a:t>
            </a:r>
            <a:r>
              <a:rPr lang="en-US" dirty="0"/>
              <a:t>&gt;</a:t>
            </a:r>
            <a:r>
              <a:rPr lang="ru-RU" dirty="0"/>
              <a:t>, однако у него есть ряд недостатков, таких как:</a:t>
            </a:r>
          </a:p>
          <a:p>
            <a:r>
              <a:rPr lang="ru-RU" dirty="0"/>
              <a:t>Недостаток 1</a:t>
            </a:r>
          </a:p>
          <a:p>
            <a:r>
              <a:rPr lang="ru-RU" dirty="0"/>
              <a:t>Недостаток 2</a:t>
            </a:r>
          </a:p>
        </p:txBody>
      </p:sp>
    </p:spTree>
    <p:extLst>
      <p:ext uri="{BB962C8B-B14F-4D97-AF65-F5344CB8AC3E}">
        <p14:creationId xmlns:p14="http://schemas.microsoft.com/office/powerpoint/2010/main" val="428106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0C0E5-D732-4023-99CB-798123BD5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B3AF91-A119-4919-8923-46DB78EBC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Сформулируйте цель проекта.</a:t>
            </a:r>
          </a:p>
          <a:p>
            <a:pPr marL="0" indent="0" algn="just">
              <a:buNone/>
            </a:pPr>
            <a:r>
              <a:rPr lang="ru-RU" dirty="0"/>
              <a:t>Цель проекта – она, как правило, одна и описывает то, какую проблему вы хотите решить при помощи предложенного проекта. Например:</a:t>
            </a:r>
          </a:p>
          <a:p>
            <a:pPr marL="0" indent="0" algn="just">
              <a:buNone/>
            </a:pPr>
            <a:endParaRPr lang="ru-RU" dirty="0"/>
          </a:p>
          <a:p>
            <a:pPr algn="just"/>
            <a:r>
              <a:rPr lang="ru-RU" dirty="0"/>
              <a:t>Уменьшение количества мусора на околоземной орбите</a:t>
            </a:r>
          </a:p>
          <a:p>
            <a:pPr algn="just"/>
            <a:r>
              <a:rPr lang="ru-RU" dirty="0"/>
              <a:t>Предотвращение вымирания </a:t>
            </a:r>
            <a:r>
              <a:rPr lang="ru-RU" dirty="0" err="1"/>
              <a:t>галапагосских</a:t>
            </a:r>
            <a:r>
              <a:rPr lang="ru-RU" dirty="0"/>
              <a:t> пищух путём изучения путей их миграции</a:t>
            </a:r>
          </a:p>
          <a:p>
            <a:pPr algn="just"/>
            <a:r>
              <a:rPr lang="ru-RU" dirty="0"/>
              <a:t>Изучение колец Сатурна для определения среднего размера астероидов, входящих в состав колец</a:t>
            </a:r>
          </a:p>
        </p:txBody>
      </p:sp>
    </p:spTree>
    <p:extLst>
      <p:ext uri="{BB962C8B-B14F-4D97-AF65-F5344CB8AC3E}">
        <p14:creationId xmlns:p14="http://schemas.microsoft.com/office/powerpoint/2010/main" val="381586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8D7C3-88D2-4B8C-A43E-C48A308B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59E4E3-A1D6-4495-BCB0-9B007F6A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Опишите задачи, которые необходимо решить для достижения поставленной цели.</a:t>
            </a:r>
          </a:p>
          <a:p>
            <a:pPr marL="0" indent="0">
              <a:buNone/>
            </a:pPr>
            <a:r>
              <a:rPr lang="ru-RU" dirty="0"/>
              <a:t>Задачи – это, грубо говоря, план действий, шаги, которые необходимо пройти для достижения поставленной цели. Обычно это 3-7 задач, последняя из которых должна демонстрировать итоговый результат работ над достижением цели. Например, задачами могут быть: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Исследовать состав мусора на околоземной орбите</a:t>
            </a:r>
          </a:p>
          <a:p>
            <a:r>
              <a:rPr lang="ru-RU" dirty="0"/>
              <a:t>Разработать способ сбора мусора наноспутником</a:t>
            </a:r>
          </a:p>
          <a:p>
            <a:r>
              <a:rPr lang="ru-RU" dirty="0"/>
              <a:t>Разработать правила уклонения от крупных осколков</a:t>
            </a:r>
          </a:p>
          <a:p>
            <a:r>
              <a:rPr lang="ru-RU" dirty="0"/>
              <a:t>Собрать наноспутник</a:t>
            </a:r>
          </a:p>
          <a:p>
            <a:r>
              <a:rPr lang="ru-RU" dirty="0"/>
              <a:t>Проанализировать полученные данные, составить по ним пути миграции </a:t>
            </a:r>
            <a:r>
              <a:rPr lang="ru-RU" dirty="0" err="1"/>
              <a:t>галапагосских</a:t>
            </a:r>
            <a:r>
              <a:rPr lang="ru-RU" dirty="0"/>
              <a:t> пищух и передать данные в охранные органы</a:t>
            </a:r>
          </a:p>
        </p:txBody>
      </p:sp>
    </p:spTree>
    <p:extLst>
      <p:ext uri="{BB962C8B-B14F-4D97-AF65-F5344CB8AC3E}">
        <p14:creationId xmlns:p14="http://schemas.microsoft.com/office/powerpoint/2010/main" val="1866256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A0339-1FF3-4C52-9383-9679D7CF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Объект и методы исследования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C0A6C-6635-4E30-95F5-7C4BA43CA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Объект исследования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43366C-2F04-4D6C-A407-655D6432FD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Объект исследования – это то, ЧТО изучается в процессе реализации вашего проекта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D3B1FD2-85E6-4FC8-9DAA-D2719797EA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/>
              <a:t>Методы исследования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D9675D-85F1-4DAF-B287-AE7109EE82D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Методы исследования – это те методы, которыми вы будете пользоваться в процессе достижения цели, например:</a:t>
            </a:r>
          </a:p>
          <a:p>
            <a:r>
              <a:rPr lang="ru-RU" dirty="0"/>
              <a:t>Наблюдение</a:t>
            </a:r>
          </a:p>
          <a:p>
            <a:r>
              <a:rPr lang="ru-RU" dirty="0"/>
              <a:t>Накопление и отбор фактов</a:t>
            </a:r>
          </a:p>
          <a:p>
            <a:r>
              <a:rPr lang="ru-RU" dirty="0"/>
              <a:t>Измерение</a:t>
            </a:r>
          </a:p>
          <a:p>
            <a:r>
              <a:rPr lang="ru-RU" dirty="0"/>
              <a:t>Эксперимент</a:t>
            </a:r>
          </a:p>
        </p:txBody>
      </p:sp>
    </p:spTree>
    <p:extLst>
      <p:ext uri="{BB962C8B-B14F-4D97-AF65-F5344CB8AC3E}">
        <p14:creationId xmlns:p14="http://schemas.microsoft.com/office/powerpoint/2010/main" val="364709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F34861-053E-4CF9-A448-B7B0E5780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E81E9B-C4A4-41DC-B171-64BED4991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Здесь вы можете в свободной форме описать ваш проект, рассказать о его актуальности, о том, какие идеи вы хотели бы реализовать, а также более подробно – как достичь вашей цели.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Желательно занимать не более 2-х слайдов, можно использовать иллюстрации (для этого есть отдельные макеты страниц).</a:t>
            </a:r>
          </a:p>
        </p:txBody>
      </p:sp>
    </p:spTree>
    <p:extLst>
      <p:ext uri="{BB962C8B-B14F-4D97-AF65-F5344CB8AC3E}">
        <p14:creationId xmlns:p14="http://schemas.microsoft.com/office/powerpoint/2010/main" val="903783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F39B-F488-41CF-9AE9-475C0C91D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Роли участников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3EF5-6538-46EF-A14E-46B78272E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В случае, если заявка – групповая, необходимо описать, какие из ЗАДАЧ (помните, они у вас уже описаны в данной презентации) будет выполнять каждый из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63969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1FF80-12B1-48AF-AD79-3C49D7E5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785561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989_TF78438558" id="{9E57F44F-DA93-4254-91DF-B1426C3EFFA1}" vid="{65451059-DDF1-4B5B-9523-2E5E6136842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{AE8E0682-B6B9-42B3-A7D5-29915730AA8A}tf78438558_win32</Template>
  <TotalTime>66</TotalTime>
  <Words>428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Century Gothic</vt:lpstr>
      <vt:lpstr>Garamond</vt:lpstr>
      <vt:lpstr>Calibri</vt:lpstr>
      <vt:lpstr>СавонVTI</vt:lpstr>
      <vt:lpstr>Название проекта</vt:lpstr>
      <vt:lpstr>Актуальность проекта</vt:lpstr>
      <vt:lpstr>Цель проекта</vt:lpstr>
      <vt:lpstr>Задачи проекта</vt:lpstr>
      <vt:lpstr>Объект и методы исследования</vt:lpstr>
      <vt:lpstr>Описание проекта</vt:lpstr>
      <vt:lpstr>Роли участников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Георгий Васильянов</dc:creator>
  <cp:keywords>РДШ;SatPi</cp:keywords>
  <cp:lastModifiedBy>Георгий Васильянов</cp:lastModifiedBy>
  <cp:revision>20</cp:revision>
  <dcterms:created xsi:type="dcterms:W3CDTF">2021-01-12T09:08:04Z</dcterms:created>
  <dcterms:modified xsi:type="dcterms:W3CDTF">2021-01-12T10:15:34Z</dcterms:modified>
</cp:coreProperties>
</file>